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12801600" cy="9601200" type="A3"/>
  <p:notesSz cx="6858000" cy="9144000"/>
  <p:embeddedFontLst>
    <p:embeddedFont>
      <p:font typeface="Fira Sans" panose="020B0503050000020004" pitchFamily="34" charset="0"/>
      <p:regular r:id="rId4"/>
      <p:bold r:id="rId5"/>
      <p:italic r:id="rId6"/>
      <p:boldItalic r:id="rId7"/>
    </p:embeddedFont>
    <p:embeddedFont>
      <p:font typeface="Fira Sans SemiBold" panose="020B05030500000200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ias Ihnk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BD65C1-E51E-4E68-A626-A3218C80BB30}">
  <a:tblStyle styleId="{F8BD65C1-E51E-4E68-A626-A3218C80BB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630"/>
  </p:normalViewPr>
  <p:slideViewPr>
    <p:cSldViewPr snapToGrid="0" snapToObjects="1" showGuides="1">
      <p:cViewPr varScale="1">
        <p:scale>
          <a:sx n="77" d="100"/>
          <a:sy n="77" d="100"/>
        </p:scale>
        <p:origin x="1480" y="20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cad2ce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cad2ce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36382" y="830735"/>
            <a:ext cx="11928936" cy="1069079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36382" y="2151342"/>
            <a:ext cx="11928936" cy="6377467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marL="136749" lvl="0" indent="-241209">
              <a:spcBef>
                <a:spcPts val="0"/>
              </a:spcBef>
              <a:spcAft>
                <a:spcPts val="0"/>
              </a:spcAft>
              <a:buSzPts val="9100"/>
              <a:buChar char="●"/>
              <a:defRPr/>
            </a:lvl1pPr>
            <a:lvl2pPr marL="273497" lvl="1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2pPr>
            <a:lvl3pPr marL="410246" lvl="2" indent="-203223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3pPr>
            <a:lvl4pPr marL="546994" lvl="3" indent="-203223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4pPr>
            <a:lvl5pPr marL="683743" lvl="4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5pPr>
            <a:lvl6pPr marL="820491" lvl="5" indent="-203223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6pPr>
            <a:lvl7pPr marL="957240" lvl="6" indent="-203223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7pPr>
            <a:lvl8pPr marL="1093988" lvl="7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8pPr>
            <a:lvl9pPr marL="1230737" lvl="8" indent="-203223">
              <a:spcBef>
                <a:spcPts val="2423"/>
              </a:spcBef>
              <a:spcAft>
                <a:spcPts val="2423"/>
              </a:spcAft>
              <a:buSzPts val="71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36382" y="830735"/>
            <a:ext cx="11928936" cy="1069079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36382" y="2151342"/>
            <a:ext cx="5599879" cy="6377467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marL="136749" lvl="0" indent="-203223">
              <a:spcBef>
                <a:spcPts val="0"/>
              </a:spcBef>
              <a:spcAft>
                <a:spcPts val="0"/>
              </a:spcAft>
              <a:buSzPts val="7100"/>
              <a:buChar char="●"/>
              <a:defRPr sz="2124"/>
            </a:lvl1pPr>
            <a:lvl2pPr marL="273497" lvl="1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2pPr>
            <a:lvl3pPr marL="410246" lvl="2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3pPr>
            <a:lvl4pPr marL="546994" lvl="3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4pPr>
            <a:lvl5pPr marL="683743" lvl="4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5pPr>
            <a:lvl6pPr marL="820491" lvl="5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6pPr>
            <a:lvl7pPr marL="957240" lvl="6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7pPr>
            <a:lvl8pPr marL="1093988" lvl="7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8pPr>
            <a:lvl9pPr marL="1230737" lvl="8" indent="-184231">
              <a:spcBef>
                <a:spcPts val="2423"/>
              </a:spcBef>
              <a:spcAft>
                <a:spcPts val="2423"/>
              </a:spcAft>
              <a:buSzPts val="6100"/>
              <a:buChar char="■"/>
              <a:defRPr sz="1825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765397" y="2151342"/>
            <a:ext cx="5599879" cy="6377467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marL="136749" lvl="0" indent="-203223">
              <a:spcBef>
                <a:spcPts val="0"/>
              </a:spcBef>
              <a:spcAft>
                <a:spcPts val="0"/>
              </a:spcAft>
              <a:buSzPts val="7100"/>
              <a:buChar char="●"/>
              <a:defRPr sz="2124"/>
            </a:lvl1pPr>
            <a:lvl2pPr marL="273497" lvl="1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2pPr>
            <a:lvl3pPr marL="410246" lvl="2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3pPr>
            <a:lvl4pPr marL="546994" lvl="3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4pPr>
            <a:lvl5pPr marL="683743" lvl="4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5pPr>
            <a:lvl6pPr marL="820491" lvl="5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6pPr>
            <a:lvl7pPr marL="957240" lvl="6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7pPr>
            <a:lvl8pPr marL="1093988" lvl="7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8pPr>
            <a:lvl9pPr marL="1230737" lvl="8" indent="-184231">
              <a:spcBef>
                <a:spcPts val="2423"/>
              </a:spcBef>
              <a:spcAft>
                <a:spcPts val="2423"/>
              </a:spcAft>
              <a:buSzPts val="6100"/>
              <a:buChar char="■"/>
              <a:defRPr sz="1825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36382" y="830735"/>
            <a:ext cx="11928936" cy="1069079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36383" y="1037147"/>
            <a:ext cx="3931211" cy="1410629"/>
          </a:xfrm>
          <a:prstGeom prst="rect">
            <a:avLst/>
          </a:prstGeom>
        </p:spPr>
        <p:txBody>
          <a:bodyPr spcFirstLastPara="1" wrap="square" lIns="464700" tIns="464700" rIns="464700" bIns="4647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1pPr>
            <a:lvl2pPr lvl="1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2pPr>
            <a:lvl3pPr lvl="2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3pPr>
            <a:lvl4pPr lvl="3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4pPr>
            <a:lvl5pPr lvl="4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5pPr>
            <a:lvl6pPr lvl="5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6pPr>
            <a:lvl7pPr lvl="6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7pPr>
            <a:lvl8pPr lvl="7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8pPr>
            <a:lvl9pPr lvl="8">
              <a:spcBef>
                <a:spcPts val="0"/>
              </a:spcBef>
              <a:spcAft>
                <a:spcPts val="0"/>
              </a:spcAft>
              <a:buSzPts val="12200"/>
              <a:buNone/>
              <a:defRPr sz="3649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36383" y="2593987"/>
            <a:ext cx="3931211" cy="5935070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marL="136749" lvl="0" indent="-184231">
              <a:spcBef>
                <a:spcPts val="0"/>
              </a:spcBef>
              <a:spcAft>
                <a:spcPts val="0"/>
              </a:spcAft>
              <a:buSzPts val="6100"/>
              <a:buChar char="●"/>
              <a:defRPr sz="1825"/>
            </a:lvl1pPr>
            <a:lvl2pPr marL="273497" lvl="1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2pPr>
            <a:lvl3pPr marL="410246" lvl="2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3pPr>
            <a:lvl4pPr marL="546994" lvl="3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4pPr>
            <a:lvl5pPr marL="683743" lvl="4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5pPr>
            <a:lvl6pPr marL="820491" lvl="5" indent="-184231">
              <a:spcBef>
                <a:spcPts val="2423"/>
              </a:spcBef>
              <a:spcAft>
                <a:spcPts val="0"/>
              </a:spcAft>
              <a:buSzPts val="6100"/>
              <a:buChar char="■"/>
              <a:defRPr sz="1825"/>
            </a:lvl6pPr>
            <a:lvl7pPr marL="957240" lvl="6" indent="-184231">
              <a:spcBef>
                <a:spcPts val="2423"/>
              </a:spcBef>
              <a:spcAft>
                <a:spcPts val="0"/>
              </a:spcAft>
              <a:buSzPts val="6100"/>
              <a:buChar char="●"/>
              <a:defRPr sz="1825"/>
            </a:lvl7pPr>
            <a:lvl8pPr marL="1093988" lvl="7" indent="-184231">
              <a:spcBef>
                <a:spcPts val="2423"/>
              </a:spcBef>
              <a:spcAft>
                <a:spcPts val="0"/>
              </a:spcAft>
              <a:buSzPts val="6100"/>
              <a:buChar char="○"/>
              <a:defRPr sz="1825"/>
            </a:lvl8pPr>
            <a:lvl9pPr marL="1230737" lvl="8" indent="-184231">
              <a:spcBef>
                <a:spcPts val="2423"/>
              </a:spcBef>
              <a:spcAft>
                <a:spcPts val="2423"/>
              </a:spcAft>
              <a:buSzPts val="6100"/>
              <a:buChar char="■"/>
              <a:defRPr sz="1825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6354" y="840302"/>
            <a:ext cx="8914962" cy="7636349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1pPr>
            <a:lvl2pPr lvl="1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2pPr>
            <a:lvl3pPr lvl="2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3pPr>
            <a:lvl4pPr lvl="3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4pPr>
            <a:lvl5pPr lvl="4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5pPr>
            <a:lvl6pPr lvl="5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6pPr>
            <a:lvl7pPr lvl="6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7pPr>
            <a:lvl8pPr lvl="7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8pPr>
            <a:lvl9pPr lvl="8">
              <a:spcBef>
                <a:spcPts val="0"/>
              </a:spcBef>
              <a:spcAft>
                <a:spcPts val="0"/>
              </a:spcAft>
              <a:buSzPts val="24400"/>
              <a:buNone/>
              <a:defRPr sz="7298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400836" y="-234"/>
            <a:ext cx="6400835" cy="96014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8981" tIns="138981" rIns="138981" bIns="138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8"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71702" y="2301987"/>
            <a:ext cx="5663313" cy="2767029"/>
          </a:xfrm>
          <a:prstGeom prst="rect">
            <a:avLst/>
          </a:prstGeom>
        </p:spPr>
        <p:txBody>
          <a:bodyPr spcFirstLastPara="1" wrap="square" lIns="464700" tIns="464700" rIns="464700" bIns="464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1pPr>
            <a:lvl2pPr lvl="1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2pPr>
            <a:lvl3pPr lvl="2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3pPr>
            <a:lvl4pPr lvl="3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4pPr>
            <a:lvl5pPr lvl="4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5pPr>
            <a:lvl6pPr lvl="5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6pPr>
            <a:lvl7pPr lvl="6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7pPr>
            <a:lvl8pPr lvl="7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8pPr>
            <a:lvl9pPr lvl="8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637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71702" y="5232543"/>
            <a:ext cx="5663313" cy="2305604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915338" y="1351642"/>
            <a:ext cx="5371803" cy="6897688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/>
          <a:lstStyle>
            <a:lvl1pPr marL="136749" lvl="0" indent="-241209">
              <a:spcBef>
                <a:spcPts val="0"/>
              </a:spcBef>
              <a:spcAft>
                <a:spcPts val="0"/>
              </a:spcAft>
              <a:buSzPts val="9100"/>
              <a:buChar char="●"/>
              <a:defRPr/>
            </a:lvl1pPr>
            <a:lvl2pPr marL="273497" lvl="1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2pPr>
            <a:lvl3pPr marL="410246" lvl="2" indent="-203223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3pPr>
            <a:lvl4pPr marL="546994" lvl="3" indent="-203223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4pPr>
            <a:lvl5pPr marL="683743" lvl="4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5pPr>
            <a:lvl6pPr marL="820491" lvl="5" indent="-203223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6pPr>
            <a:lvl7pPr marL="957240" lvl="6" indent="-203223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7pPr>
            <a:lvl8pPr marL="1093988" lvl="7" indent="-203223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8pPr>
            <a:lvl9pPr marL="1230737" lvl="8" indent="-203223">
              <a:spcBef>
                <a:spcPts val="2423"/>
              </a:spcBef>
              <a:spcAft>
                <a:spcPts val="2423"/>
              </a:spcAft>
              <a:buSzPts val="7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36382" y="7897278"/>
            <a:ext cx="8398338" cy="1129588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/>
          <a:lstStyle>
            <a:lvl1pPr marL="136749" lvl="0" indent="-683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36382" y="2064821"/>
            <a:ext cx="11928936" cy="3665333"/>
          </a:xfrm>
          <a:prstGeom prst="rect">
            <a:avLst/>
          </a:prstGeom>
        </p:spPr>
        <p:txBody>
          <a:bodyPr spcFirstLastPara="1" wrap="square" lIns="464700" tIns="464700" rIns="464700" bIns="464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0"/>
              <a:buNone/>
              <a:defRPr sz="18245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36382" y="5884306"/>
            <a:ext cx="11928936" cy="2428238"/>
          </a:xfrm>
          <a:prstGeom prst="rect">
            <a:avLst/>
          </a:prstGeom>
        </p:spPr>
        <p:txBody>
          <a:bodyPr spcFirstLastPara="1" wrap="square" lIns="464700" tIns="464700" rIns="464700" bIns="464700" anchor="t" anchorCtr="0"/>
          <a:lstStyle>
            <a:lvl1pPr marL="136749" lvl="0" indent="-241209" algn="ctr">
              <a:spcBef>
                <a:spcPts val="0"/>
              </a:spcBef>
              <a:spcAft>
                <a:spcPts val="0"/>
              </a:spcAft>
              <a:buSzPts val="9100"/>
              <a:buChar char="●"/>
              <a:defRPr/>
            </a:lvl1pPr>
            <a:lvl2pPr marL="273497" lvl="1" indent="-203223" algn="ctr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2pPr>
            <a:lvl3pPr marL="410246" lvl="2" indent="-203223" algn="ctr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3pPr>
            <a:lvl4pPr marL="546994" lvl="3" indent="-203223" algn="ctr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4pPr>
            <a:lvl5pPr marL="683743" lvl="4" indent="-203223" algn="ctr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5pPr>
            <a:lvl6pPr marL="820491" lvl="5" indent="-203223" algn="ctr">
              <a:spcBef>
                <a:spcPts val="2423"/>
              </a:spcBef>
              <a:spcAft>
                <a:spcPts val="0"/>
              </a:spcAft>
              <a:buSzPts val="7100"/>
              <a:buChar char="■"/>
              <a:defRPr/>
            </a:lvl6pPr>
            <a:lvl7pPr marL="957240" lvl="6" indent="-203223" algn="ctr">
              <a:spcBef>
                <a:spcPts val="2423"/>
              </a:spcBef>
              <a:spcAft>
                <a:spcPts val="0"/>
              </a:spcAft>
              <a:buSzPts val="7100"/>
              <a:buChar char="●"/>
              <a:defRPr/>
            </a:lvl7pPr>
            <a:lvl8pPr marL="1093988" lvl="7" indent="-203223" algn="ctr">
              <a:spcBef>
                <a:spcPts val="2423"/>
              </a:spcBef>
              <a:spcAft>
                <a:spcPts val="0"/>
              </a:spcAft>
              <a:buSzPts val="7100"/>
              <a:buChar char="○"/>
              <a:defRPr/>
            </a:lvl8pPr>
            <a:lvl9pPr marL="1230737" lvl="8" indent="-203223" algn="ctr">
              <a:spcBef>
                <a:spcPts val="2423"/>
              </a:spcBef>
              <a:spcAft>
                <a:spcPts val="2423"/>
              </a:spcAft>
              <a:buSzPts val="7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6382" y="830735"/>
            <a:ext cx="11928936" cy="106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4700" tIns="464700" rIns="464700" bIns="4647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6382" y="2151342"/>
            <a:ext cx="11928936" cy="637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4700" tIns="464700" rIns="464700" bIns="464700" anchor="t" anchorCtr="0"/>
          <a:lstStyle>
            <a:lvl1pPr marL="457200" lvl="0" indent="-806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100"/>
              <a:buChar char="●"/>
              <a:defRPr sz="9100">
                <a:solidFill>
                  <a:schemeClr val="dk2"/>
                </a:solidFill>
              </a:defRPr>
            </a:lvl1pPr>
            <a:lvl2pPr marL="914400" lvl="1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○"/>
              <a:defRPr sz="7100">
                <a:solidFill>
                  <a:schemeClr val="dk2"/>
                </a:solidFill>
              </a:defRPr>
            </a:lvl2pPr>
            <a:lvl3pPr marL="1371600" lvl="2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■"/>
              <a:defRPr sz="7100">
                <a:solidFill>
                  <a:schemeClr val="dk2"/>
                </a:solidFill>
              </a:defRPr>
            </a:lvl3pPr>
            <a:lvl4pPr marL="1828800" lvl="3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●"/>
              <a:defRPr sz="7100">
                <a:solidFill>
                  <a:schemeClr val="dk2"/>
                </a:solidFill>
              </a:defRPr>
            </a:lvl4pPr>
            <a:lvl5pPr marL="2286000" lvl="4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○"/>
              <a:defRPr sz="7100">
                <a:solidFill>
                  <a:schemeClr val="dk2"/>
                </a:solidFill>
              </a:defRPr>
            </a:lvl5pPr>
            <a:lvl6pPr marL="2743200" lvl="5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■"/>
              <a:defRPr sz="7100">
                <a:solidFill>
                  <a:schemeClr val="dk2"/>
                </a:solidFill>
              </a:defRPr>
            </a:lvl6pPr>
            <a:lvl7pPr marL="3200400" lvl="6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●"/>
              <a:defRPr sz="7100">
                <a:solidFill>
                  <a:schemeClr val="dk2"/>
                </a:solidFill>
              </a:defRPr>
            </a:lvl7pPr>
            <a:lvl8pPr marL="3657600" lvl="7" indent="-679450">
              <a:lnSpc>
                <a:spcPct val="115000"/>
              </a:lnSpc>
              <a:spcBef>
                <a:spcPts val="8100"/>
              </a:spcBef>
              <a:spcAft>
                <a:spcPts val="0"/>
              </a:spcAft>
              <a:buClr>
                <a:schemeClr val="dk2"/>
              </a:buClr>
              <a:buSzPts val="7100"/>
              <a:buChar char="○"/>
              <a:defRPr sz="7100">
                <a:solidFill>
                  <a:schemeClr val="dk2"/>
                </a:solidFill>
              </a:defRPr>
            </a:lvl8pPr>
            <a:lvl9pPr marL="4114800" lvl="8" indent="-679450">
              <a:lnSpc>
                <a:spcPct val="115000"/>
              </a:lnSpc>
              <a:spcBef>
                <a:spcPts val="8100"/>
              </a:spcBef>
              <a:spcAft>
                <a:spcPts val="8100"/>
              </a:spcAft>
              <a:buClr>
                <a:schemeClr val="dk2"/>
              </a:buClr>
              <a:buSzPts val="7100"/>
              <a:buChar char="■"/>
              <a:defRPr sz="71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61506" y="8704898"/>
            <a:ext cx="768208" cy="73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4700" tIns="464700" rIns="464700" bIns="464700" anchor="ctr" anchorCtr="0">
            <a:noAutofit/>
          </a:bodyPr>
          <a:lstStyle>
            <a:lvl1pPr lvl="0" algn="r">
              <a:buNone/>
              <a:defRPr sz="1525">
                <a:solidFill>
                  <a:schemeClr val="dk2"/>
                </a:solidFill>
              </a:defRPr>
            </a:lvl1pPr>
            <a:lvl2pPr lvl="1" algn="r">
              <a:buNone/>
              <a:defRPr sz="1525">
                <a:solidFill>
                  <a:schemeClr val="dk2"/>
                </a:solidFill>
              </a:defRPr>
            </a:lvl2pPr>
            <a:lvl3pPr lvl="2" algn="r">
              <a:buNone/>
              <a:defRPr sz="1525">
                <a:solidFill>
                  <a:schemeClr val="dk2"/>
                </a:solidFill>
              </a:defRPr>
            </a:lvl3pPr>
            <a:lvl4pPr lvl="3" algn="r">
              <a:buNone/>
              <a:defRPr sz="1525">
                <a:solidFill>
                  <a:schemeClr val="dk2"/>
                </a:solidFill>
              </a:defRPr>
            </a:lvl4pPr>
            <a:lvl5pPr lvl="4" algn="r">
              <a:buNone/>
              <a:defRPr sz="1525">
                <a:solidFill>
                  <a:schemeClr val="dk2"/>
                </a:solidFill>
              </a:defRPr>
            </a:lvl5pPr>
            <a:lvl6pPr lvl="5" algn="r">
              <a:buNone/>
              <a:defRPr sz="1525">
                <a:solidFill>
                  <a:schemeClr val="dk2"/>
                </a:solidFill>
              </a:defRPr>
            </a:lvl6pPr>
            <a:lvl7pPr lvl="6" algn="r">
              <a:buNone/>
              <a:defRPr sz="1525">
                <a:solidFill>
                  <a:schemeClr val="dk2"/>
                </a:solidFill>
              </a:defRPr>
            </a:lvl7pPr>
            <a:lvl8pPr lvl="7" algn="r">
              <a:buNone/>
              <a:defRPr sz="1525">
                <a:solidFill>
                  <a:schemeClr val="dk2"/>
                </a:solidFill>
              </a:defRPr>
            </a:lvl8pPr>
            <a:lvl9pPr lvl="8" algn="r">
              <a:buNone/>
              <a:defRPr sz="152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>
            <a:off x="2340333" y="9151972"/>
            <a:ext cx="1549695" cy="28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97" dirty="0">
                <a:solidFill>
                  <a:srgbClr val="999999"/>
                </a:solidFill>
                <a:latin typeface="+mj-lt"/>
                <a:ea typeface="Fira Sans"/>
                <a:cs typeface="Fira Sans"/>
                <a:sym typeface="Fira Sans"/>
              </a:rPr>
              <a:t>www.matthiasihnken.de</a:t>
            </a:r>
            <a:endParaRPr sz="897" dirty="0">
              <a:solidFill>
                <a:srgbClr val="999999"/>
              </a:solidFill>
              <a:latin typeface="+mj-lt"/>
              <a:ea typeface="Fira Sans"/>
              <a:cs typeface="Fira Sans"/>
              <a:sym typeface="Fira Sans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30" y="9096791"/>
            <a:ext cx="1649624" cy="3456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/>
        </p:nvSpPr>
        <p:spPr>
          <a:xfrm>
            <a:off x="635261" y="395660"/>
            <a:ext cx="4260584" cy="39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2393" b="1">
                <a:latin typeface="+mj-lt"/>
                <a:ea typeface="Fira Sans"/>
                <a:cs typeface="Fira Sans"/>
                <a:sym typeface="Fira Sans"/>
              </a:rPr>
              <a:t>Persona</a:t>
            </a:r>
            <a:endParaRPr sz="2393" b="1">
              <a:latin typeface="+mj-lt"/>
              <a:ea typeface="Fira Sans"/>
              <a:cs typeface="Fira Sans"/>
              <a:sym typeface="Fira Sans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4854799" y="451165"/>
            <a:ext cx="3641406" cy="58517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pPr algn="ctr"/>
            <a:endParaRPr sz="128"/>
          </a:p>
        </p:txBody>
      </p:sp>
      <p:sp>
        <p:nvSpPr>
          <p:cNvPr id="139" name="Google Shape;139;p15"/>
          <p:cNvSpPr txBox="1"/>
          <p:nvPr/>
        </p:nvSpPr>
        <p:spPr>
          <a:xfrm>
            <a:off x="4854799" y="479384"/>
            <a:ext cx="997630" cy="1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1077" b="1" i="1" dirty="0" err="1">
                <a:solidFill>
                  <a:srgbClr val="999999"/>
                </a:solidFill>
                <a:latin typeface="+mj-lt"/>
              </a:rPr>
              <a:t>Entwickelt</a:t>
            </a:r>
            <a:r>
              <a:rPr lang="en-GB" sz="1077" b="1" i="1" dirty="0">
                <a:solidFill>
                  <a:srgbClr val="999999"/>
                </a:solidFill>
                <a:latin typeface="+mj-lt"/>
              </a:rPr>
              <a:t> </a:t>
            </a:r>
            <a:r>
              <a:rPr lang="en-GB" sz="1077" b="1" i="1" dirty="0" err="1">
                <a:solidFill>
                  <a:srgbClr val="999999"/>
                </a:solidFill>
                <a:latin typeface="+mj-lt"/>
              </a:rPr>
              <a:t>für</a:t>
            </a:r>
            <a:endParaRPr sz="1077" b="1" i="1" dirty="0">
              <a:solidFill>
                <a:srgbClr val="999999"/>
              </a:solidFill>
              <a:latin typeface="+mj-lt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8603619" y="451165"/>
            <a:ext cx="2092070" cy="58517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endParaRPr sz="128"/>
          </a:p>
        </p:txBody>
      </p:sp>
      <p:sp>
        <p:nvSpPr>
          <p:cNvPr id="141" name="Google Shape;141;p15"/>
          <p:cNvSpPr txBox="1"/>
          <p:nvPr/>
        </p:nvSpPr>
        <p:spPr>
          <a:xfrm>
            <a:off x="8603615" y="479384"/>
            <a:ext cx="1546196" cy="1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1077" b="1" i="1">
                <a:solidFill>
                  <a:srgbClr val="999999"/>
                </a:solidFill>
                <a:latin typeface="+mj-lt"/>
              </a:rPr>
              <a:t>Entwickelt von:</a:t>
            </a:r>
            <a:endParaRPr sz="1077" b="1" i="1">
              <a:solidFill>
                <a:srgbClr val="999999"/>
              </a:solidFill>
              <a:latin typeface="+mj-lt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10778164" y="451165"/>
            <a:ext cx="1464727" cy="26513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endParaRPr sz="128"/>
          </a:p>
        </p:txBody>
      </p:sp>
      <p:sp>
        <p:nvSpPr>
          <p:cNvPr id="143" name="Google Shape;143;p15"/>
          <p:cNvSpPr/>
          <p:nvPr/>
        </p:nvSpPr>
        <p:spPr>
          <a:xfrm>
            <a:off x="10784454" y="777339"/>
            <a:ext cx="1458357" cy="26513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endParaRPr sz="128"/>
          </a:p>
        </p:txBody>
      </p:sp>
      <p:sp>
        <p:nvSpPr>
          <p:cNvPr id="144" name="Google Shape;144;p15"/>
          <p:cNvSpPr txBox="1"/>
          <p:nvPr/>
        </p:nvSpPr>
        <p:spPr>
          <a:xfrm>
            <a:off x="10817820" y="522287"/>
            <a:ext cx="1380208" cy="1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897" b="1" i="1">
                <a:solidFill>
                  <a:srgbClr val="999999"/>
                </a:solidFill>
                <a:latin typeface="+mj-lt"/>
              </a:rPr>
              <a:t>Datum:       </a:t>
            </a:r>
            <a:endParaRPr sz="897" b="1" i="1">
              <a:solidFill>
                <a:srgbClr val="999999"/>
              </a:solidFill>
              <a:latin typeface="+mj-lt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0811563" y="848461"/>
            <a:ext cx="727833" cy="1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897" b="1" i="1">
                <a:solidFill>
                  <a:srgbClr val="999999"/>
                </a:solidFill>
                <a:latin typeface="+mj-lt"/>
                <a:ea typeface="Fira Sans"/>
                <a:cs typeface="Fira Sans"/>
                <a:sym typeface="Fira Sans"/>
              </a:rPr>
              <a:t>Version #</a:t>
            </a:r>
            <a:endParaRPr sz="897" b="1" i="1">
              <a:solidFill>
                <a:srgbClr val="999999"/>
              </a:solidFill>
              <a:latin typeface="+mj-lt"/>
              <a:ea typeface="Fira Sans"/>
              <a:cs typeface="Fira Sans"/>
              <a:sym typeface="Fira Sans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4860756" y="635659"/>
            <a:ext cx="3641406" cy="39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t" anchorCtr="0">
            <a:noAutofit/>
          </a:bodyPr>
          <a:lstStyle/>
          <a:p>
            <a:endParaRPr sz="1077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8597590" y="640997"/>
            <a:ext cx="2092070" cy="39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t" anchorCtr="0">
            <a:noAutofit/>
          </a:bodyPr>
          <a:lstStyle/>
          <a:p>
            <a:endParaRPr sz="1077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11208371" y="427689"/>
            <a:ext cx="1058103" cy="3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endParaRPr sz="1077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11451403" y="742832"/>
            <a:ext cx="788306" cy="3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endParaRPr sz="1077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565494" y="1518525"/>
            <a:ext cx="1778488" cy="1864892"/>
          </a:xfrm>
          <a:prstGeom prst="rect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r>
              <a:rPr lang="en-GB" sz="128"/>
              <a:t> </a:t>
            </a:r>
            <a:endParaRPr sz="128"/>
          </a:p>
        </p:txBody>
      </p:sp>
      <p:graphicFrame>
        <p:nvGraphicFramePr>
          <p:cNvPr id="151" name="Google Shape;151;p15"/>
          <p:cNvGraphicFramePr/>
          <p:nvPr>
            <p:extLst>
              <p:ext uri="{D42A27DB-BD31-4B8C-83A1-F6EECF244321}">
                <p14:modId xmlns:p14="http://schemas.microsoft.com/office/powerpoint/2010/main" val="976425773"/>
              </p:ext>
            </p:extLst>
          </p:nvPr>
        </p:nvGraphicFramePr>
        <p:xfrm>
          <a:off x="589682" y="3601720"/>
          <a:ext cx="1875531" cy="4381368"/>
        </p:xfrm>
        <a:graphic>
          <a:graphicData uri="http://schemas.openxmlformats.org/drawingml/2006/table">
            <a:tbl>
              <a:tblPr>
                <a:noFill/>
                <a:tableStyleId>{F8BD65C1-E51E-4E68-A626-A3218C80BB30}</a:tableStyleId>
              </a:tblPr>
              <a:tblGrid>
                <a:gridCol w="187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2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NAME:</a:t>
                      </a:r>
                      <a:endParaRPr sz="1100" b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Alter:</a:t>
                      </a: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Beziehungsstatus / Kinder:</a:t>
                      </a: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Wohnt in:</a:t>
                      </a: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7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Arbeitet als:</a:t>
                      </a: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Ihr Hauttyp:</a:t>
                      </a:r>
                      <a:endParaRPr sz="110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2" name="Google Shape;152;p15"/>
          <p:cNvGraphicFramePr/>
          <p:nvPr>
            <p:extLst>
              <p:ext uri="{D42A27DB-BD31-4B8C-83A1-F6EECF244321}">
                <p14:modId xmlns:p14="http://schemas.microsoft.com/office/powerpoint/2010/main" val="622133893"/>
              </p:ext>
            </p:extLst>
          </p:nvPr>
        </p:nvGraphicFramePr>
        <p:xfrm>
          <a:off x="2879285" y="1780987"/>
          <a:ext cx="4673108" cy="3157912"/>
        </p:xfrm>
        <a:graphic>
          <a:graphicData uri="http://schemas.openxmlformats.org/drawingml/2006/table">
            <a:tbl>
              <a:tblPr>
                <a:noFill/>
                <a:tableStyleId>{F8BD65C1-E51E-4E68-A626-A3218C80BB30}</a:tableStyleId>
              </a:tblPr>
              <a:tblGrid>
                <a:gridCol w="210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24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Allgemein</a:t>
                      </a:r>
                      <a:endParaRPr sz="1400" b="1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7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Was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ist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ihr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wichtig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im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Leben?</a:t>
                      </a: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7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Was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sind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ihre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Interessen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/ Hobbies?</a:t>
                      </a: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796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" name="Google Shape;153;p15"/>
          <p:cNvSpPr txBox="1"/>
          <p:nvPr/>
        </p:nvSpPr>
        <p:spPr>
          <a:xfrm>
            <a:off x="2879285" y="1277282"/>
            <a:ext cx="4673130" cy="5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pPr algn="ctr"/>
            <a:r>
              <a:rPr lang="en-GB" sz="1795" b="1" u="sng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Bedürfnisse</a:t>
            </a:r>
            <a:r>
              <a:rPr lang="en-GB" sz="1795" b="1" u="sng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GB" sz="1795" b="1" u="sng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Ziele</a:t>
            </a:r>
            <a:r>
              <a:rPr lang="en-GB" sz="1795" b="1" u="sng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GB" sz="1795" b="1" u="sng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Einstellungen</a:t>
            </a:r>
            <a:endParaRPr sz="1795" b="1" u="sng" dirty="0">
              <a:latin typeface="+mj-lt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4" name="Google Shape;154;p15"/>
          <p:cNvGraphicFramePr/>
          <p:nvPr>
            <p:extLst>
              <p:ext uri="{D42A27DB-BD31-4B8C-83A1-F6EECF244321}">
                <p14:modId xmlns:p14="http://schemas.microsoft.com/office/powerpoint/2010/main" val="2780846017"/>
              </p:ext>
            </p:extLst>
          </p:nvPr>
        </p:nvGraphicFramePr>
        <p:xfrm>
          <a:off x="2879285" y="4142039"/>
          <a:ext cx="4673108" cy="4717788"/>
        </p:xfrm>
        <a:graphic>
          <a:graphicData uri="http://schemas.openxmlformats.org/drawingml/2006/table">
            <a:tbl>
              <a:tblPr>
                <a:noFill/>
                <a:tableStyleId>{F8BD65C1-E51E-4E68-A626-A3218C80BB30}</a:tableStyleId>
              </a:tblPr>
              <a:tblGrid>
                <a:gridCol w="210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0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Problemstellung, Hilfsbedarf</a:t>
                      </a:r>
                    </a:p>
                  </a:txBody>
                  <a:tcPr marL="27343" marR="27343" marT="27343" marB="27343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7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Welche Probleme möchte sie lösen? Welche Hilfe benötigt sie?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47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Was sind ihre </a:t>
                      </a:r>
                      <a:r>
                        <a:rPr lang="de-DE" sz="1100" i="1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Hürden</a:t>
                      </a:r>
                      <a:r>
                        <a:rPr lang="de-DE" sz="1100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? Was lässt sie zögern? Was macht ihr Sorge/Angst?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47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Welche </a:t>
                      </a:r>
                      <a:r>
                        <a:rPr lang="de-DE" sz="1100" i="1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Bedürfnisse</a:t>
                      </a:r>
                      <a:r>
                        <a:rPr lang="de-DE" sz="1100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hat sie? Worauf kommt es ihr bei der Dienstleistung an? 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47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Welche weiteren Rahmenbedingungen sind wichtig? Was würde sie überraschen?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5" name="Google Shape;155;p15"/>
          <p:cNvGraphicFramePr/>
          <p:nvPr>
            <p:extLst>
              <p:ext uri="{D42A27DB-BD31-4B8C-83A1-F6EECF244321}">
                <p14:modId xmlns:p14="http://schemas.microsoft.com/office/powerpoint/2010/main" val="535559076"/>
              </p:ext>
            </p:extLst>
          </p:nvPr>
        </p:nvGraphicFramePr>
        <p:xfrm>
          <a:off x="7780805" y="1780987"/>
          <a:ext cx="4673108" cy="3188194"/>
        </p:xfrm>
        <a:graphic>
          <a:graphicData uri="http://schemas.openxmlformats.org/drawingml/2006/table">
            <a:tbl>
              <a:tblPr>
                <a:noFill/>
                <a:tableStyleId>{F8BD65C1-E51E-4E68-A626-A3218C80BB30}</a:tableStyleId>
              </a:tblPr>
              <a:tblGrid>
                <a:gridCol w="210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24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Allgemein</a:t>
                      </a:r>
                      <a:endParaRPr sz="1400" b="1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89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Welche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Medien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nutzt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sie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?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Wofür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und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wie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oft?</a:t>
                      </a: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9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Welche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Rolle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spielen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digitale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Kanäle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im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 err="1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Informationsprozess</a:t>
                      </a:r>
                      <a:r>
                        <a:rPr lang="en-GB" sz="110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89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+mn-lt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" name="Google Shape;156;p15"/>
          <p:cNvSpPr txBox="1"/>
          <p:nvPr/>
        </p:nvSpPr>
        <p:spPr>
          <a:xfrm>
            <a:off x="7774150" y="1277282"/>
            <a:ext cx="4423880" cy="5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43" tIns="27343" rIns="27343" bIns="27343" anchor="ctr" anchorCtr="0">
            <a:noAutofit/>
          </a:bodyPr>
          <a:lstStyle/>
          <a:p>
            <a:pPr algn="ctr"/>
            <a:r>
              <a:rPr lang="en-GB" sz="1795" b="1" u="sng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Verhalten, Informationsprozess</a:t>
            </a:r>
            <a:endParaRPr sz="1795" b="1" u="sng">
              <a:latin typeface="+mj-lt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7" name="Google Shape;157;p15"/>
          <p:cNvGraphicFramePr/>
          <p:nvPr>
            <p:extLst>
              <p:ext uri="{D42A27DB-BD31-4B8C-83A1-F6EECF244321}">
                <p14:modId xmlns:p14="http://schemas.microsoft.com/office/powerpoint/2010/main" val="3933514226"/>
              </p:ext>
            </p:extLst>
          </p:nvPr>
        </p:nvGraphicFramePr>
        <p:xfrm>
          <a:off x="7780805" y="4689559"/>
          <a:ext cx="4673108" cy="3507937"/>
        </p:xfrm>
        <a:graphic>
          <a:graphicData uri="http://schemas.openxmlformats.org/drawingml/2006/table">
            <a:tbl>
              <a:tblPr>
                <a:noFill/>
                <a:tableStyleId>{F8BD65C1-E51E-4E68-A626-A3218C80BB30}</a:tableStyleId>
              </a:tblPr>
              <a:tblGrid>
                <a:gridCol w="210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Dienstleistung (speziell)</a:t>
                      </a:r>
                    </a:p>
                  </a:txBody>
                  <a:tcPr marL="27343" marR="27343" marT="27343" marB="27343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683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Wo informiert sie sich über das Dienstleistungsangebot? 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11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>
                          <a:solidFill>
                            <a:schemeClr val="dk1"/>
                          </a:solidFill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Wer beeinflusst ihre Entscheidungen? Wo informieren sich diese Personen?</a:t>
                      </a:r>
                      <a:r>
                        <a:rPr lang="de-DE" sz="1100" noProof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683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noProof="0" dirty="0">
                          <a:latin typeface="+mn-lt"/>
                          <a:ea typeface="Open Sans"/>
                          <a:cs typeface="Open Sans"/>
                          <a:sym typeface="Open Sans"/>
                        </a:rPr>
                        <a:t>Wo und wie schließt sie den Vertrag ab? (z.B. Online Registrierung, persönliches Gespräch etc.)</a:t>
                      </a:r>
                    </a:p>
                  </a:txBody>
                  <a:tcPr marL="27343" marR="27343" marT="27343" marB="2734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8" name="Google Shape;1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94" y="1743057"/>
            <a:ext cx="1778497" cy="16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C0F952B-EF30-9242-BA5C-DF147FF99F0F}"/>
              </a:ext>
            </a:extLst>
          </p:cNvPr>
          <p:cNvSpPr/>
          <p:nvPr/>
        </p:nvSpPr>
        <p:spPr>
          <a:xfrm>
            <a:off x="12934335" y="1831269"/>
            <a:ext cx="2286000" cy="474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800" dirty="0"/>
              <a:t>Hinweis für den Druck:</a:t>
            </a:r>
          </a:p>
          <a:p>
            <a:r>
              <a:rPr lang="de-DE" sz="1800" dirty="0"/>
              <a:t>Slide angelegt auf A3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A3-Papier (297 x 420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Open Sans</vt:lpstr>
      <vt:lpstr>Arial</vt:lpstr>
      <vt:lpstr>Fira Sans SemiBold</vt:lpstr>
      <vt:lpstr>Fira Sans</vt:lpstr>
      <vt:lpstr>Simple Light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 - Vorlage</dc:title>
  <dc:subject/>
  <dc:creator>Matthias Ihnken</dc:creator>
  <cp:keywords/>
  <dc:description/>
  <cp:lastModifiedBy>M</cp:lastModifiedBy>
  <cp:revision>5</cp:revision>
  <cp:lastPrinted>2018-09-28T10:19:44Z</cp:lastPrinted>
  <dcterms:modified xsi:type="dcterms:W3CDTF">2018-09-28T10:37:30Z</dcterms:modified>
  <cp:category/>
</cp:coreProperties>
</file>